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CAC"/>
    <a:srgbClr val="4A0A44"/>
    <a:srgbClr val="4A093F"/>
    <a:srgbClr val="579CDA"/>
    <a:srgbClr val="684297"/>
    <a:srgbClr val="2E1439"/>
    <a:srgbClr val="0D0933"/>
    <a:srgbClr val="000099"/>
    <a:srgbClr val="0E0931"/>
    <a:srgbClr val="120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60"/>
  </p:normalViewPr>
  <p:slideViewPr>
    <p:cSldViewPr snapToGrid="0">
      <p:cViewPr>
        <p:scale>
          <a:sx n="83" d="100"/>
          <a:sy n="83" d="100"/>
        </p:scale>
        <p:origin x="461" y="-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1C8D-195F-4DAA-5506-BE0C3BB3A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45956-F83F-2970-C2A0-7D60A021E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D42FE-4595-28E5-1A56-F7BE83000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F125F-817D-6407-7D84-B9B21749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FD053-11B4-B00F-88C3-304816BAC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703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E0E6-FE86-C2F8-4F8B-F06D11AE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472C5-38A2-7121-CF10-09C04371C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A6F68-E4D2-0AAE-A190-7F4B7217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95F41-5EA3-BDF3-7C1F-1452BBC5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5AC41-FE3F-80BD-FD06-4C392CD9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799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4AD6C5-DF5E-E82A-9970-35DCE79B9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5F912-1520-8DFF-F2A0-4F1937C2A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58756-81E4-8D21-C6FB-25AC5D59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B9CCB-839E-E4AF-A333-A998B3E1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8C1E7-BB4F-6B35-51A6-09D44FDC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363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2076-15C2-A04D-CD1C-5DB3882B5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7866F-9586-591A-7EE7-110285524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4FB46-E557-EF64-D9A0-77220B3A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3D798-7D88-982B-BE05-658E79E9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7666-89F5-CC3B-62A3-8981A3F6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358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72CE-B250-A4E0-C599-1674CFF43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15A90-CD2F-E285-940F-0B15DCC1F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C546A-9E76-BF84-E4C9-DF4FB01A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200EC-FA92-E2F8-FB9C-A90A2E76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AAA8-00CE-FA80-24F6-F290BA17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2651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1750E-C37A-97BA-FE34-48247A70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1B79-788E-9AB5-2E2A-A0C32871B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825C3-E0A3-CB45-FC9B-D0F7C0B94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E9368-AB2B-58C7-1D83-074A7F78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C4B4D-5DAB-D417-8A66-36532580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C0B56-5A98-B1D0-D80C-25A59CA4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4927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5293-1FE9-DEDB-E09F-328FD754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DB13D-8B6A-F110-B72D-9434442FE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2CD0C-C4E3-E1C9-BA53-F5CA71BBD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62281-8A23-15B9-635A-019015F3C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C6A90-DFFC-903C-E4B6-EA1CED8D93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E9C467-DEAF-E366-BE6D-F2256F7B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9591AA-AC60-2817-EC74-18239990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BD05E-BC6D-9A40-7B27-308455FA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6299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318B-58E2-AF8F-83B3-1020AD05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D260F-1D44-BEED-D64D-B28A6FD4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3693F-49ED-0EE2-DEAE-93EC45BF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F64B2-8F82-D7EE-1F50-02FBA83A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832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F61958-59B7-69FF-6733-683F399C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65034-D527-440E-64A1-349028EBB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C0B93-D131-096A-605B-60746441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1551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F4E0-9E7B-0B6F-4380-C90B1532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8F8CD-15E6-AA91-6BBE-D1C0C2311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D4CEE-7785-F255-FE73-5147A9E85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4D8D3-B0B4-70BD-D351-6CF14FBD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9C2E8-F82E-EAA7-D535-25D4DD41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7458-1F26-1A87-34F4-7DA1B641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2572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FFB6-55D4-60DD-FCA4-0F7B82BD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48C2E-03EC-C5FA-8EF2-6D9C536E7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64945-1EB2-7F7E-0F36-16C279F87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90911-9EA7-96A8-A05F-A4AD81F7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4DF95-9F1A-C036-B595-4BC7A732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58A2D-5F30-7EC6-4F2F-D88C9192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850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rgbClr val="0D0933"/>
            </a:gs>
            <a:gs pos="0">
              <a:srgbClr val="002060"/>
            </a:gs>
            <a:gs pos="83000">
              <a:srgbClr val="ED4CAC"/>
            </a:gs>
            <a:gs pos="65000">
              <a:srgbClr val="579CDA"/>
            </a:gs>
            <a:gs pos="47000">
              <a:srgbClr val="684297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88BB94-74C7-FF50-A5BB-8FC2EB73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F6A97-3B13-76AE-D5FA-74D0918F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81B78-BB33-A33E-FDBB-088AD350E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3CE17-E057-4149-A313-8EFC5E738D0C}" type="datetimeFigureOut">
              <a:rPr lang="en-IN" smtClean="0"/>
              <a:t>19-10-2024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6BA50-4FA8-37DF-CB82-BF08D37B2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E83C7-796E-A1F3-4966-713888148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C704E-4223-4432-A413-4496A9A7C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37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4BF3A-D8B4-87C3-E5B4-57ED0451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550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1F0BD-795C-9F06-6A86-DCE67834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41A4B-8B26-A127-9F5F-01A9368D0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3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F5750-F39C-7CB3-D883-CC4248B8B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D93B4-7E3F-B3D0-EF89-F292172BB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71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7C84F-EF63-A50C-58CC-1204B9C5D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B7C50-6FCD-E7FF-AECF-1FD47219D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153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E82FD-A638-72A4-39A9-B1AB1125D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D8242-947E-5DBF-C746-D575685C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98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F154F-91B0-0EAF-E409-1EBAC4199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911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1DD1-436C-0A74-603E-9B77976E3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532A6-CA83-2E97-1457-EF1CD66C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08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83944-BEE1-8883-0087-AE496AFE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092FE-5BAE-F651-827A-AEB9A32E6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872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C9207-99F5-8E50-A3F1-EBD01CD7A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501F3-9FB6-51D3-DECE-9CBBBF0A5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98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90633-A90E-4912-6654-8212CFDC0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0234F-D7AB-2228-B90F-551719BAA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27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22123-F37A-51B8-FFC1-E528373AE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4565D-59B9-95F9-9CC3-262260B40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21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CA87-0B34-3269-D095-A161BB3A5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C191B-A3E4-EC9E-5F30-AAA2E092F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48" y="0"/>
            <a:ext cx="7951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15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BE9A0-3BC2-8AF7-2B6F-596EC0A43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450B2-756D-518D-358E-F160E2AB5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557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2B2C-918D-D124-5074-3217BB9A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B267B-040A-EAD4-2C73-74A18F70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9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Hansini Poola</dc:creator>
  <cp:lastModifiedBy>Hansini Poola</cp:lastModifiedBy>
  <cp:revision>1</cp:revision>
  <dcterms:created xsi:type="dcterms:W3CDTF">2024-10-19T13:23:16Z</dcterms:created>
  <dcterms:modified xsi:type="dcterms:W3CDTF">2024-10-19T13:38:38Z</dcterms:modified>
</cp:coreProperties>
</file>